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GRAFICO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GRAFIC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style val="43"/>
  <c:chart>
    <c:title>
      <c:tx>
        <c:rich>
          <a:bodyPr/>
          <a:lstStyle/>
          <a:p>
            <a:pPr>
              <a:defRPr/>
            </a:pPr>
            <a:r>
              <a:rPr lang="es-ES" sz="1200" baseline="0"/>
              <a:t>MANTENIMIENTO PREVENTIVO EN LAS ESTACIONES DE SERVICIOS</a:t>
            </a:r>
          </a:p>
        </c:rich>
      </c:tx>
      <c:layout>
        <c:manualLayout>
          <c:xMode val="edge"/>
          <c:yMode val="edge"/>
          <c:x val="0.19292901772064527"/>
          <c:y val="4.1343669250646024E-2"/>
        </c:manualLayout>
      </c:layout>
    </c:title>
    <c:plotArea>
      <c:layout/>
      <c:barChart>
        <c:barDir val="col"/>
        <c:grouping val="clustered"/>
        <c:ser>
          <c:idx val="0"/>
          <c:order val="0"/>
          <c:cat>
            <c:numRef>
              <c:f>Hoja1!$A$1:$A$31</c:f>
              <c:numCache>
                <c:formatCode>General</c:formatCode>
                <c:ptCount val="3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</c:numCache>
            </c:numRef>
          </c:cat>
          <c:val>
            <c:numRef>
              <c:f>Hoja1!$B$1:$B$31</c:f>
              <c:numCache>
                <c:formatCode>General</c:formatCode>
                <c:ptCount val="31"/>
                <c:pt idx="0">
                  <c:v>1</c:v>
                </c:pt>
                <c:pt idx="1">
                  <c:v>2</c:v>
                </c:pt>
                <c:pt idx="2">
                  <c:v>0</c:v>
                </c:pt>
                <c:pt idx="3">
                  <c:v>1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  <c:pt idx="7">
                  <c:v>3</c:v>
                </c:pt>
                <c:pt idx="8">
                  <c:v>2</c:v>
                </c:pt>
                <c:pt idx="9">
                  <c:v>3</c:v>
                </c:pt>
                <c:pt idx="10">
                  <c:v>2</c:v>
                </c:pt>
                <c:pt idx="11">
                  <c:v>1</c:v>
                </c:pt>
                <c:pt idx="12">
                  <c:v>1</c:v>
                </c:pt>
                <c:pt idx="13">
                  <c:v>0</c:v>
                </c:pt>
                <c:pt idx="14">
                  <c:v>0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0</c:v>
                </c:pt>
                <c:pt idx="20">
                  <c:v>0</c:v>
                </c:pt>
                <c:pt idx="21">
                  <c:v>1</c:v>
                </c:pt>
                <c:pt idx="22">
                  <c:v>1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2</c:v>
                </c:pt>
                <c:pt idx="27">
                  <c:v>0</c:v>
                </c:pt>
                <c:pt idx="28">
                  <c:v>0</c:v>
                </c:pt>
                <c:pt idx="29">
                  <c:v>1</c:v>
                </c:pt>
                <c:pt idx="30">
                  <c:v>0</c:v>
                </c:pt>
              </c:numCache>
            </c:numRef>
          </c:val>
        </c:ser>
        <c:gapWidth val="0"/>
        <c:axId val="64081920"/>
        <c:axId val="64084608"/>
      </c:barChart>
      <c:catAx>
        <c:axId val="6408192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ES"/>
                  <a:t>Mes de Agosto 2014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64084608"/>
        <c:crosses val="autoZero"/>
        <c:auto val="1"/>
        <c:lblAlgn val="ctr"/>
        <c:lblOffset val="100"/>
      </c:catAx>
      <c:valAx>
        <c:axId val="64084608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s-ES"/>
                  <a:t>Cantidad Estaciones </a:t>
                </a:r>
              </a:p>
              <a:p>
                <a:pPr>
                  <a:defRPr/>
                </a:pPr>
                <a:r>
                  <a:rPr lang="es-ES"/>
                  <a:t>de Servicios</a:t>
                </a:r>
              </a:p>
            </c:rich>
          </c:tx>
          <c:layout>
            <c:manualLayout>
              <c:xMode val="edge"/>
              <c:yMode val="edge"/>
              <c:x val="2.7363178719947773E-2"/>
              <c:y val="0.14161508881157306"/>
            </c:manualLayout>
          </c:layout>
        </c:title>
        <c:numFmt formatCode="General" sourceLinked="1"/>
        <c:tickLblPos val="nextTo"/>
        <c:crossAx val="64081920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style val="44"/>
  <c:chart>
    <c:title>
      <c:tx>
        <c:rich>
          <a:bodyPr/>
          <a:lstStyle/>
          <a:p>
            <a:pPr>
              <a:defRPr/>
            </a:pPr>
            <a:r>
              <a:rPr lang="es-ES" sz="1200"/>
              <a:t>MANTENIMIENTO CORRECTIVO A</a:t>
            </a:r>
          </a:p>
          <a:p>
            <a:pPr>
              <a:defRPr/>
            </a:pPr>
            <a:r>
              <a:rPr lang="es-ES" sz="1200"/>
              <a:t> ESTACIONES DE SERVICIOS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val>
            <c:numRef>
              <c:f>Hoja1!$C$1:$C$31</c:f>
              <c:numCache>
                <c:formatCode>General</c:formatCode>
                <c:ptCount val="31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1</c:v>
                </c:pt>
                <c:pt idx="11">
                  <c:v>1</c:v>
                </c:pt>
                <c:pt idx="12">
                  <c:v>0</c:v>
                </c:pt>
                <c:pt idx="13">
                  <c:v>0</c:v>
                </c:pt>
                <c:pt idx="14">
                  <c:v>1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2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1</c:v>
                </c:pt>
                <c:pt idx="23">
                  <c:v>0</c:v>
                </c:pt>
                <c:pt idx="24">
                  <c:v>0</c:v>
                </c:pt>
                <c:pt idx="25">
                  <c:v>1</c:v>
                </c:pt>
                <c:pt idx="26">
                  <c:v>0</c:v>
                </c:pt>
                <c:pt idx="27">
                  <c:v>0</c:v>
                </c:pt>
                <c:pt idx="28">
                  <c:v>3</c:v>
                </c:pt>
                <c:pt idx="29">
                  <c:v>0</c:v>
                </c:pt>
                <c:pt idx="30">
                  <c:v>0</c:v>
                </c:pt>
              </c:numCache>
            </c:numRef>
          </c:val>
        </c:ser>
        <c:gapWidth val="0"/>
        <c:axId val="74621696"/>
        <c:axId val="74623616"/>
      </c:barChart>
      <c:catAx>
        <c:axId val="7462169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ES"/>
                  <a:t>Mes de Agosto 2014</a:t>
                </a:r>
              </a:p>
            </c:rich>
          </c:tx>
          <c:layout/>
        </c:title>
        <c:majorTickMark val="none"/>
        <c:tickLblPos val="nextTo"/>
        <c:crossAx val="74623616"/>
        <c:crosses val="autoZero"/>
        <c:auto val="1"/>
        <c:lblAlgn val="ctr"/>
        <c:lblOffset val="100"/>
      </c:catAx>
      <c:valAx>
        <c:axId val="74623616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s-ES"/>
                  <a:t>Cantidad Estaciones</a:t>
                </a:r>
              </a:p>
              <a:p>
                <a:pPr>
                  <a:defRPr/>
                </a:pPr>
                <a:r>
                  <a:rPr lang="es-ES"/>
                  <a:t> de Servicios</a:t>
                </a:r>
              </a:p>
            </c:rich>
          </c:tx>
          <c:layout>
            <c:manualLayout>
              <c:xMode val="edge"/>
              <c:yMode val="edge"/>
              <c:x val="2.2388059701492533E-2"/>
              <c:y val="0.23583343126885259"/>
            </c:manualLayout>
          </c:layout>
        </c:title>
        <c:numFmt formatCode="General" sourceLinked="1"/>
        <c:tickLblPos val="nextTo"/>
        <c:crossAx val="74621696"/>
        <c:crosses val="autoZero"/>
        <c:crossBetween val="between"/>
      </c:valAx>
    </c:plotArea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83779-C826-436D-8758-6C28F1A146C8}" type="datetimeFigureOut">
              <a:rPr lang="es-ES" smtClean="0"/>
              <a:t>11/07/2015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71338-F8B4-4E97-9124-CD57A0B7645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83779-C826-436D-8758-6C28F1A146C8}" type="datetimeFigureOut">
              <a:rPr lang="es-ES" smtClean="0"/>
              <a:t>11/07/2015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71338-F8B4-4E97-9124-CD57A0B7645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83779-C826-436D-8758-6C28F1A146C8}" type="datetimeFigureOut">
              <a:rPr lang="es-ES" smtClean="0"/>
              <a:t>11/07/2015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71338-F8B4-4E97-9124-CD57A0B7645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83779-C826-436D-8758-6C28F1A146C8}" type="datetimeFigureOut">
              <a:rPr lang="es-ES" smtClean="0"/>
              <a:t>11/07/2015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71338-F8B4-4E97-9124-CD57A0B7645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83779-C826-436D-8758-6C28F1A146C8}" type="datetimeFigureOut">
              <a:rPr lang="es-ES" smtClean="0"/>
              <a:t>11/07/2015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71338-F8B4-4E97-9124-CD57A0B7645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83779-C826-436D-8758-6C28F1A146C8}" type="datetimeFigureOut">
              <a:rPr lang="es-ES" smtClean="0"/>
              <a:t>11/07/2015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71338-F8B4-4E97-9124-CD57A0B7645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83779-C826-436D-8758-6C28F1A146C8}" type="datetimeFigureOut">
              <a:rPr lang="es-ES" smtClean="0"/>
              <a:t>11/07/2015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71338-F8B4-4E97-9124-CD57A0B7645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83779-C826-436D-8758-6C28F1A146C8}" type="datetimeFigureOut">
              <a:rPr lang="es-ES" smtClean="0"/>
              <a:t>11/07/2015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71338-F8B4-4E97-9124-CD57A0B7645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83779-C826-436D-8758-6C28F1A146C8}" type="datetimeFigureOut">
              <a:rPr lang="es-ES" smtClean="0"/>
              <a:t>11/07/2015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71338-F8B4-4E97-9124-CD57A0B7645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83779-C826-436D-8758-6C28F1A146C8}" type="datetimeFigureOut">
              <a:rPr lang="es-ES" smtClean="0"/>
              <a:t>11/07/2015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71338-F8B4-4E97-9124-CD57A0B7645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83779-C826-436D-8758-6C28F1A146C8}" type="datetimeFigureOut">
              <a:rPr lang="es-ES" smtClean="0"/>
              <a:t>11/07/2015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71338-F8B4-4E97-9124-CD57A0B7645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83779-C826-436D-8758-6C28F1A146C8}" type="datetimeFigureOut">
              <a:rPr lang="es-ES" smtClean="0"/>
              <a:t>11/07/2015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71338-F8B4-4E97-9124-CD57A0B7645B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Gráfico"/>
          <p:cNvGraphicFramePr/>
          <p:nvPr/>
        </p:nvGraphicFramePr>
        <p:xfrm>
          <a:off x="971600" y="1484784"/>
          <a:ext cx="7344816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5 Gráfico"/>
          <p:cNvGraphicFramePr/>
          <p:nvPr/>
        </p:nvGraphicFramePr>
        <p:xfrm>
          <a:off x="971600" y="1196752"/>
          <a:ext cx="7488832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31</Words>
  <Application>Microsoft Office PowerPoint</Application>
  <PresentationFormat>Presentación en pantalla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Tema de Office</vt:lpstr>
      <vt:lpstr>Diapositiva 1</vt:lpstr>
      <vt:lpstr>Diapositiva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Personal</dc:creator>
  <cp:lastModifiedBy>Personal</cp:lastModifiedBy>
  <cp:revision>1</cp:revision>
  <dcterms:created xsi:type="dcterms:W3CDTF">2015-07-11T21:38:45Z</dcterms:created>
  <dcterms:modified xsi:type="dcterms:W3CDTF">2015-07-11T21:40:46Z</dcterms:modified>
</cp:coreProperties>
</file>